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694B-D386-4348-9F40-BBF459E46BB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21C9-8C53-4E9A-868F-0B7D0720A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694B-D386-4348-9F40-BBF459E46BB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21C9-8C53-4E9A-868F-0B7D0720A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694B-D386-4348-9F40-BBF459E46BB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21C9-8C53-4E9A-868F-0B7D0720A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694B-D386-4348-9F40-BBF459E46BB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21C9-8C53-4E9A-868F-0B7D0720A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694B-D386-4348-9F40-BBF459E46BB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21C9-8C53-4E9A-868F-0B7D0720A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694B-D386-4348-9F40-BBF459E46BB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21C9-8C53-4E9A-868F-0B7D0720A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694B-D386-4348-9F40-BBF459E46BB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21C9-8C53-4E9A-868F-0B7D0720A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694B-D386-4348-9F40-BBF459E46BB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21C9-8C53-4E9A-868F-0B7D0720A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694B-D386-4348-9F40-BBF459E46BB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21C9-8C53-4E9A-868F-0B7D0720A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694B-D386-4348-9F40-BBF459E46BB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21C9-8C53-4E9A-868F-0B7D0720A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694B-D386-4348-9F40-BBF459E46BB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21C9-8C53-4E9A-868F-0B7D0720A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C694B-D386-4348-9F40-BBF459E46BB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521C9-8C53-4E9A-868F-0B7D0720A8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343400"/>
            <a:ext cx="8001000" cy="2286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God &amp; Country Day</a:t>
            </a:r>
          </a:p>
          <a:p>
            <a:r>
              <a:rPr lang="en-US" dirty="0" smtClean="0"/>
              <a:t>Sunday – July 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r>
              <a:rPr lang="en-US" dirty="0" smtClean="0"/>
              <a:t>Special Morning Services</a:t>
            </a:r>
          </a:p>
          <a:p>
            <a:r>
              <a:rPr lang="en-US" dirty="0" smtClean="0"/>
              <a:t>Lunch and afternoon activities (inside &amp; outside)</a:t>
            </a:r>
          </a:p>
          <a:p>
            <a:r>
              <a:rPr lang="en-US" dirty="0" smtClean="0"/>
              <a:t> for all ages…</a:t>
            </a:r>
          </a:p>
          <a:p>
            <a:r>
              <a:rPr lang="en-US" dirty="0" smtClean="0"/>
              <a:t>Bring lawn chairs for outdoors***********  </a:t>
            </a:r>
            <a:r>
              <a:rPr lang="en-US" smtClean="0"/>
              <a:t>Come join us!</a:t>
            </a:r>
            <a:endParaRPr lang="en-US" dirty="0"/>
          </a:p>
        </p:txBody>
      </p:sp>
      <p:pic>
        <p:nvPicPr>
          <p:cNvPr id="1026" name="Picture 2" descr="C:\Users\Connie\AppData\Local\Microsoft\Windows\Temporary Internet Files\Content.IE5\0PLYNL0J\wavy-american-fla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320" y="0"/>
            <a:ext cx="904768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Connie</dc:creator>
  <cp:lastModifiedBy>Connie</cp:lastModifiedBy>
  <cp:revision>1</cp:revision>
  <dcterms:created xsi:type="dcterms:W3CDTF">2016-06-22T13:57:49Z</dcterms:created>
  <dcterms:modified xsi:type="dcterms:W3CDTF">2016-06-22T14:04:37Z</dcterms:modified>
</cp:coreProperties>
</file>